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C107-62D7-4EF3-B8A4-BF6A2E15A05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6293-586B-4F55-BD35-3D421AE6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4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hyperlink" Target="http://www.unmibs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4" y="713873"/>
            <a:ext cx="5402179" cy="5402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3" y="538411"/>
            <a:ext cx="5753101" cy="5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1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130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Next LT Pro Regular" panose="020B0504020202020204" pitchFamily="34" charset="0"/>
              </a:rPr>
              <a:t>How You Can Help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695" y="1144094"/>
            <a:ext cx="10138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venirNext LT Pro Regular" panose="020B0504020202020204" pitchFamily="34" charset="0"/>
              </a:rPr>
              <a:t>To achieve this goal we wish to build lasting relationships</a:t>
            </a:r>
          </a:p>
          <a:p>
            <a:pPr algn="ctr"/>
            <a:endParaRPr lang="en-US" sz="4000" dirty="0">
              <a:latin typeface="AvenirNext LT Pro Regular" panose="020B0504020202020204" pitchFamily="34" charset="0"/>
            </a:endParaRPr>
          </a:p>
          <a:p>
            <a:pPr algn="ctr"/>
            <a:r>
              <a:rPr lang="en-US" sz="4000" dirty="0">
                <a:latin typeface="AvenirNext LT Pro Regular" panose="020B0504020202020204" pitchFamily="34" charset="0"/>
              </a:rPr>
              <a:t>We are looking for artists, gallery directors, curators, and supporters of the creative economy to help turn this vision into a fully realized world folk art movement.</a:t>
            </a:r>
          </a:p>
          <a:p>
            <a:pPr algn="ctr"/>
            <a:endParaRPr lang="en-US" sz="4000" dirty="0"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01" y="3508709"/>
            <a:ext cx="2543677" cy="2543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92" y="4971473"/>
            <a:ext cx="2345154" cy="2345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6381" y="451594"/>
            <a:ext cx="108099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Next LT Pro Regular" panose="020B0504020202020204" pitchFamily="34" charset="0"/>
                <a:cs typeface="Aharoni" panose="02010803020104030203" pitchFamily="2" charset="-79"/>
              </a:rPr>
              <a:t>Join the World Folk Art Movement by visiting our site and promoting us on social media </a:t>
            </a:r>
          </a:p>
          <a:p>
            <a:pPr algn="ctr"/>
            <a:endParaRPr lang="en-US" sz="2800" b="1" dirty="0">
              <a:latin typeface="AvenirNext LT Pro Regular" panose="020B0504020202020204" pitchFamily="34" charset="0"/>
            </a:endParaRPr>
          </a:p>
          <a:p>
            <a:pPr algn="ctr"/>
            <a:r>
              <a:rPr lang="en-US" sz="2800" b="1" dirty="0">
                <a:latin typeface="AvenirNext LT Pro Regular" panose="020B0504020202020204" pitchFamily="34" charset="0"/>
              </a:rPr>
              <a:t>Twitter: @WFAM_IBSG</a:t>
            </a:r>
          </a:p>
          <a:p>
            <a:pPr algn="ctr"/>
            <a:r>
              <a:rPr lang="en-US" sz="2800" b="1" dirty="0">
                <a:latin typeface="AvenirNext LT Pro Regular" panose="020B0504020202020204" pitchFamily="34" charset="0"/>
              </a:rPr>
              <a:t>Instagram: @WFAM_IBSG</a:t>
            </a:r>
          </a:p>
          <a:p>
            <a:pPr algn="ctr"/>
            <a:r>
              <a:rPr lang="en-US" sz="2800" b="1" dirty="0">
                <a:latin typeface="AvenirNext LT Pro Regular" panose="020B0504020202020204" pitchFamily="34" charset="0"/>
              </a:rPr>
              <a:t>Facebook: /</a:t>
            </a:r>
            <a:r>
              <a:rPr lang="en-US" sz="2800" b="1" dirty="0" err="1">
                <a:latin typeface="AvenirNext LT Pro Regular" panose="020B0504020202020204" pitchFamily="34" charset="0"/>
              </a:rPr>
              <a:t>worldfolkartmovement</a:t>
            </a:r>
            <a:endParaRPr lang="en-US" sz="2800" b="1" dirty="0">
              <a:latin typeface="AvenirNext LT Pro Regular" panose="020B0504020202020204" pitchFamily="34" charset="0"/>
            </a:endParaRPr>
          </a:p>
          <a:p>
            <a:pPr algn="ctr"/>
            <a:r>
              <a:rPr lang="en-US" sz="2800" b="1" dirty="0">
                <a:latin typeface="AvenirNext LT Pro Regular" panose="020B0504020202020204" pitchFamily="34" charset="0"/>
              </a:rPr>
              <a:t>Visit: </a:t>
            </a:r>
            <a:r>
              <a:rPr lang="en-US" sz="2800" b="1" dirty="0">
                <a:latin typeface="AvenirNext LT Pro Regular" panose="020B0504020202020204" pitchFamily="34" charset="0"/>
                <a:hlinkClick r:id="rId4"/>
              </a:rPr>
              <a:t>www.unmibsg.com</a:t>
            </a:r>
            <a:endParaRPr lang="en-US" sz="2800" b="1" dirty="0">
              <a:latin typeface="AvenirNext LT Pro Regular" panose="020B0504020202020204" pitchFamily="34" charset="0"/>
            </a:endParaRPr>
          </a:p>
          <a:p>
            <a:pPr algn="ctr"/>
            <a:endParaRPr lang="en-US" sz="2800" dirty="0">
              <a:latin typeface="AvenirNext LT Pro Regular" panose="020B05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269" y="3991024"/>
            <a:ext cx="1522200" cy="14989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0" y="3417043"/>
            <a:ext cx="2727007" cy="27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4221"/>
            <a:ext cx="117428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venirNext LT Pro Regular" panose="020B0504020202020204" pitchFamily="34" charset="0"/>
                <a:cs typeface="Aharoni" panose="02010803020104030203" pitchFamily="2" charset="-79"/>
              </a:rPr>
              <a:t>Objective</a:t>
            </a:r>
            <a:r>
              <a:rPr lang="en-US" sz="4400" dirty="0">
                <a:latin typeface="AvenirNext LT Pro Regular" panose="020B0504020202020204" pitchFamily="34" charset="0"/>
                <a:cs typeface="Aharoni" panose="02010803020104030203" pitchFamily="2" charset="-79"/>
              </a:rPr>
              <a:t>:  To create a small, curated space that connects the Olympics to the world of Folk Art; to have a small commercial component where folk art is presented and sold.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915913"/>
            <a:ext cx="10545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venirNext LT Pro Regular" panose="020B0504020202020204" pitchFamily="34" charset="0"/>
              </a:rPr>
              <a:t>“All the world's a stage, and all the men and women merely players: they have their exits and their entrances…”</a:t>
            </a:r>
          </a:p>
          <a:p>
            <a:pPr algn="just"/>
            <a:r>
              <a:rPr lang="en-US" sz="2800" dirty="0">
                <a:latin typeface="AvenirNext LT Pro Regular" panose="020B0504020202020204" pitchFamily="34" charset="0"/>
              </a:rPr>
              <a:t>	- William Shakespeare</a:t>
            </a:r>
          </a:p>
        </p:txBody>
      </p:sp>
    </p:spTree>
    <p:extLst>
      <p:ext uri="{BB962C8B-B14F-4D97-AF65-F5344CB8AC3E}">
        <p14:creationId xmlns:p14="http://schemas.microsoft.com/office/powerpoint/2010/main" val="180587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4221"/>
            <a:ext cx="117428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venirNext LT Pro Regular" panose="020B0504020202020204" pitchFamily="34" charset="0"/>
                <a:cs typeface="Aharoni" panose="02010803020104030203" pitchFamily="2" charset="-79"/>
              </a:rPr>
              <a:t>Artistic Vision: </a:t>
            </a:r>
            <a:r>
              <a:rPr lang="en-US" sz="4400" dirty="0">
                <a:latin typeface="AvenirNext LT Pro Regular" panose="020B0504020202020204" pitchFamily="34" charset="0"/>
                <a:cs typeface="Aharoni" panose="02010803020104030203" pitchFamily="2" charset="-79"/>
              </a:rPr>
              <a:t>we want people to pass into a different world, one where the World is visible, combining themes of folk art and the Olympics through the conceptual lens of doorways.</a:t>
            </a:r>
          </a:p>
          <a:p>
            <a:endParaRPr lang="en-US" sz="4400" b="1" dirty="0">
              <a:latin typeface="AvenirNext LT Pro Regular" panose="020B05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7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244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venirNext LT Pro Regular" panose="020B0504020202020204" pitchFamily="34" charset="0"/>
              </a:rPr>
              <a:t>Gallery Show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30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Next LT Pro Regular" panose="020B0504020202020204" pitchFamily="34" charset="0"/>
              </a:rPr>
              <a:t>Proposed Ideas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516" y="2260121"/>
            <a:ext cx="11036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A presentation of “two world stages” at a gallery in Seoul.  Folk art and digital promotional materials displayed in gallery with an e-commerce and small commercial area.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130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Next LT Pro Regular" panose="020B0504020202020204" pitchFamily="34" charset="0"/>
              </a:rPr>
              <a:t>Proposed Ideas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244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venirNext LT Pro Regular" panose="020B0504020202020204" pitchFamily="34" charset="0"/>
              </a:rPr>
              <a:t>Pop Up Market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16" y="2260121"/>
            <a:ext cx="11036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A creative and attractive “pop-up” kiosk located near traffic going from Seoul to </a:t>
            </a:r>
            <a:r>
              <a:rPr lang="en-US" sz="3600" dirty="0" err="1">
                <a:latin typeface="AvenirNext LT Pro Regular" panose="020B0504020202020204" pitchFamily="34" charset="0"/>
              </a:rPr>
              <a:t>PyeongChang</a:t>
            </a:r>
            <a:r>
              <a:rPr lang="en-US" sz="3600" dirty="0">
                <a:latin typeface="AvenirNext LT Pro Regular" panose="020B0504020202020204" pitchFamily="34" charset="0"/>
              </a:rPr>
              <a:t> </a:t>
            </a:r>
          </a:p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(i.e. Train Station, Airport) with an e-commerce and small commercial area.</a:t>
            </a:r>
          </a:p>
        </p:txBody>
      </p:sp>
    </p:spTree>
    <p:extLst>
      <p:ext uri="{BB962C8B-B14F-4D97-AF65-F5344CB8AC3E}">
        <p14:creationId xmlns:p14="http://schemas.microsoft.com/office/powerpoint/2010/main" val="9120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244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venirNext LT Pro Regular" panose="020B0504020202020204" pitchFamily="34" charset="0"/>
              </a:rPr>
              <a:t>Art Installation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30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Next LT Pro Regular" panose="020B0504020202020204" pitchFamily="34" charset="0"/>
              </a:rPr>
              <a:t>Proposed Ideas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516" y="2260121"/>
            <a:ext cx="11036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A creative art space that attracts people to “pass into the world stage” with an accompanying </a:t>
            </a:r>
          </a:p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e-commerce and small commercial area.</a:t>
            </a:r>
          </a:p>
        </p:txBody>
      </p:sp>
    </p:spTree>
    <p:extLst>
      <p:ext uri="{BB962C8B-B14F-4D97-AF65-F5344CB8AC3E}">
        <p14:creationId xmlns:p14="http://schemas.microsoft.com/office/powerpoint/2010/main" val="344169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244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venirNext LT Pro Regular" panose="020B0504020202020204" pitchFamily="34" charset="0"/>
              </a:rPr>
              <a:t>Fully Realized Folk Art Presence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30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Next LT Pro Regular" panose="020B0504020202020204" pitchFamily="34" charset="0"/>
              </a:rPr>
              <a:t>Proposed Ideas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516" y="2260121"/>
            <a:ext cx="11036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A combination of all three proposed ideas:</a:t>
            </a:r>
          </a:p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Exhibitions, Pop-Up Markets, and Art Instillations around the city.</a:t>
            </a:r>
          </a:p>
        </p:txBody>
      </p:sp>
    </p:spTree>
    <p:extLst>
      <p:ext uri="{BB962C8B-B14F-4D97-AF65-F5344CB8AC3E}">
        <p14:creationId xmlns:p14="http://schemas.microsoft.com/office/powerpoint/2010/main" val="127380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130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Next LT Pro Regular" panose="020B0504020202020204" pitchFamily="34" charset="0"/>
              </a:rPr>
              <a:t>Goal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516" y="1082534"/>
            <a:ext cx="1103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Next LT Pro Regular" panose="020B0504020202020204" pitchFamily="34" charset="0"/>
              </a:rPr>
              <a:t>To pass into the shared world of folk art and the Olympics while shaping consumer patterns by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16" y="3052304"/>
            <a:ext cx="4812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Next LT Pro Regular" panose="020B0504020202020204" pitchFamily="34" charset="0"/>
              </a:rPr>
              <a:t>Directing Olympic tourists to experience another parallel world event namely local cultures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1170" y="3052304"/>
            <a:ext cx="4153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Next LT Pro Regular" panose="020B0504020202020204" pitchFamily="34" charset="0"/>
              </a:rPr>
              <a:t>In turn raising social awareness while artfully adding to the “global experience”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63132" y="3960245"/>
            <a:ext cx="1925053" cy="2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69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130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venirNext LT Pro Regular" panose="020B0504020202020204" pitchFamily="34" charset="0"/>
              </a:rPr>
              <a:t>What We Have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35" y="5752557"/>
            <a:ext cx="1084849" cy="108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84" y="5464264"/>
            <a:ext cx="1661437" cy="1661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516" y="1314928"/>
            <a:ext cx="11309684" cy="415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Next LT Pro Regular" panose="020B0504020202020204" pitchFamily="34" charset="0"/>
              </a:rPr>
              <a:t>Internationally recognized and respected partners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Next LT Pro Regular" panose="020B0504020202020204" pitchFamily="34" charset="0"/>
              </a:rPr>
              <a:t>A socially conscious mission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Next LT Pro Regular" panose="020B0504020202020204" pitchFamily="34" charset="0"/>
              </a:rPr>
              <a:t>A message with a strong shared value to protect heritage while  supporting entrepreneurship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Next LT Pro Regular" panose="020B0504020202020204" pitchFamily="34" charset="0"/>
              </a:rPr>
              <a:t>A vision that is practically and fiscally feasible</a:t>
            </a:r>
          </a:p>
        </p:txBody>
      </p:sp>
    </p:spTree>
    <p:extLst>
      <p:ext uri="{BB962C8B-B14F-4D97-AF65-F5344CB8AC3E}">
        <p14:creationId xmlns:p14="http://schemas.microsoft.com/office/powerpoint/2010/main" val="79163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368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AvenirNext LT Pro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Lane</dc:creator>
  <cp:lastModifiedBy>Anderson School of Management</cp:lastModifiedBy>
  <cp:revision>8</cp:revision>
  <dcterms:created xsi:type="dcterms:W3CDTF">2016-07-20T22:21:38Z</dcterms:created>
  <dcterms:modified xsi:type="dcterms:W3CDTF">2016-07-21T22:19:35Z</dcterms:modified>
</cp:coreProperties>
</file>